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702310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671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BE050CE0-F947-454B-B5EB-DB9090393E31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914E3231-DE2E-44F3-9C88-4EBB285B7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641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223 mm </a:t>
            </a:r>
            <a:r>
              <a:rPr lang="en-US" dirty="0" err="1" smtClean="0"/>
              <a:t>Kiyi</a:t>
            </a:r>
            <a:r>
              <a:rPr lang="en-US" dirty="0" smtClean="0"/>
              <a:t> … age 6?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4E3231-DE2E-44F3-9C88-4EBB285B7A5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542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18</a:t>
            </a:r>
            <a:r>
              <a:rPr lang="en-US" baseline="0" dirty="0" smtClean="0"/>
              <a:t>7 mm </a:t>
            </a:r>
            <a:r>
              <a:rPr lang="en-US" baseline="0" dirty="0" err="1" smtClean="0"/>
              <a:t>Kiyi</a:t>
            </a:r>
            <a:r>
              <a:rPr lang="en-US" baseline="0" dirty="0" smtClean="0"/>
              <a:t> – Age 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4E3231-DE2E-44F3-9C88-4EBB285B7A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92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175</a:t>
            </a:r>
            <a:r>
              <a:rPr lang="en-US" baseline="0" dirty="0" smtClean="0"/>
              <a:t> mm </a:t>
            </a:r>
            <a:r>
              <a:rPr lang="en-US" baseline="0" dirty="0" err="1" smtClean="0"/>
              <a:t>Kiyi</a:t>
            </a:r>
            <a:r>
              <a:rPr lang="en-US" baseline="0" smtClean="0"/>
              <a:t> – Age 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4E3231-DE2E-44F3-9C88-4EBB285B7A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184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02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8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97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959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75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67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25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706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277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64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51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E1048-0ED4-4629-9BA0-230283DE7B63}" type="datetimeFigureOut">
              <a:rPr lang="en-US" smtClean="0"/>
              <a:t>5/16/2017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59468-7248-45AA-8776-5FE91FF5CA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470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728" y="0"/>
            <a:ext cx="7104543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0975" y="6296025"/>
            <a:ext cx="202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223 mm </a:t>
            </a:r>
            <a:r>
              <a:rPr lang="en-US" sz="2800" b="1" dirty="0" err="1" smtClean="0"/>
              <a:t>Kiyi</a:t>
            </a:r>
            <a:endParaRPr lang="en-US" sz="2800" b="1" dirty="0"/>
          </a:p>
        </p:txBody>
      </p:sp>
      <p:sp>
        <p:nvSpPr>
          <p:cNvPr id="3" name="Oval 2"/>
          <p:cNvSpPr/>
          <p:nvPr/>
        </p:nvSpPr>
        <p:spPr>
          <a:xfrm>
            <a:off x="4962525" y="3171825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591050" y="2581275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400550" y="2247900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695700" y="1600200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19475" y="1104900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105150" y="762000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305175" y="838200"/>
            <a:ext cx="114300" cy="1524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0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977" t="20260" r="8085" b="25336"/>
          <a:stretch/>
        </p:blipFill>
        <p:spPr>
          <a:xfrm>
            <a:off x="3160421" y="327804"/>
            <a:ext cx="5869859" cy="61765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0975" y="6296025"/>
            <a:ext cx="202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187 mm </a:t>
            </a:r>
            <a:r>
              <a:rPr lang="en-US" sz="2800" b="1" dirty="0" err="1" smtClean="0"/>
              <a:t>Kiyi</a:t>
            </a:r>
            <a:endParaRPr lang="en-US" sz="2800" b="1" dirty="0"/>
          </a:p>
        </p:txBody>
      </p:sp>
      <p:sp>
        <p:nvSpPr>
          <p:cNvPr id="5" name="Oval 4"/>
          <p:cNvSpPr/>
          <p:nvPr/>
        </p:nvSpPr>
        <p:spPr>
          <a:xfrm>
            <a:off x="5191125" y="2486025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33950" y="1933575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819650" y="1362075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705350" y="1038225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591050" y="530615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72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035" t="7534" r="19839" b="21834"/>
          <a:stretch/>
        </p:blipFill>
        <p:spPr>
          <a:xfrm rot="-6600000">
            <a:off x="2298827" y="793534"/>
            <a:ext cx="6401497" cy="57355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0975" y="6296025"/>
            <a:ext cx="2023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175 mm </a:t>
            </a:r>
            <a:r>
              <a:rPr lang="en-US" sz="2800" b="1" dirty="0" err="1" smtClean="0"/>
              <a:t>Kiyi</a:t>
            </a:r>
            <a:endParaRPr lang="en-US" sz="2800" b="1" dirty="0"/>
          </a:p>
        </p:txBody>
      </p:sp>
      <p:sp>
        <p:nvSpPr>
          <p:cNvPr id="5" name="Oval 4"/>
          <p:cNvSpPr/>
          <p:nvPr/>
        </p:nvSpPr>
        <p:spPr>
          <a:xfrm>
            <a:off x="6410325" y="2981325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639050" y="2000250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819900" y="2552700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143750" y="2152650"/>
            <a:ext cx="114300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1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31</Words>
  <Application>Microsoft Office PowerPoint</Application>
  <PresentationFormat>Widescreen</PresentationFormat>
  <Paragraphs>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Derek Ogle</dc:creator>
  <cp:lastModifiedBy>Derek Ogle</cp:lastModifiedBy>
  <cp:revision>5</cp:revision>
  <cp:lastPrinted>2017-05-16T17:09:46Z</cp:lastPrinted>
  <dcterms:created xsi:type="dcterms:W3CDTF">2017-05-16T13:55:26Z</dcterms:created>
  <dcterms:modified xsi:type="dcterms:W3CDTF">2017-05-16T19:45:02Z</dcterms:modified>
</cp:coreProperties>
</file>

<file path=docProps/thumbnail.jpeg>
</file>